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6" r:id="rId3"/>
    <p:sldId id="289" r:id="rId4"/>
    <p:sldId id="258" r:id="rId5"/>
    <p:sldId id="259" r:id="rId6"/>
    <p:sldId id="260" r:id="rId7"/>
    <p:sldId id="263" r:id="rId8"/>
    <p:sldId id="286" r:id="rId9"/>
    <p:sldId id="284" r:id="rId10"/>
    <p:sldId id="264" r:id="rId11"/>
    <p:sldId id="288" r:id="rId12"/>
    <p:sldId id="290" r:id="rId13"/>
    <p:sldId id="283" r:id="rId14"/>
    <p:sldId id="285"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87" r:id="rId30"/>
    <p:sldId id="280" r:id="rId31"/>
    <p:sldId id="281" r:id="rId32"/>
    <p:sldId id="28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19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992C39-FDA7-400C-B583-12E710881650}" v="27" dt="2025-08-26T03:11:59.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1" autoAdjust="0"/>
    <p:restoredTop sz="94660"/>
  </p:normalViewPr>
  <p:slideViewPr>
    <p:cSldViewPr snapToGrid="0">
      <p:cViewPr varScale="1">
        <p:scale>
          <a:sx n="120" d="100"/>
          <a:sy n="120" d="100"/>
        </p:scale>
        <p:origin x="18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Blair" userId="561e5db5-def1-40bd-9e27-2523bec47113" providerId="ADAL" clId="{3B992C39-FDA7-400C-B583-12E710881650}"/>
    <pc:docChg chg="undo custSel modSld">
      <pc:chgData name="Samantha Blair" userId="561e5db5-def1-40bd-9e27-2523bec47113" providerId="ADAL" clId="{3B992C39-FDA7-400C-B583-12E710881650}" dt="2025-08-26T03:13:12.358" v="142" actId="20577"/>
      <pc:docMkLst>
        <pc:docMk/>
      </pc:docMkLst>
      <pc:sldChg chg="addSp delSp modSp mod modNotesTx">
        <pc:chgData name="Samantha Blair" userId="561e5db5-def1-40bd-9e27-2523bec47113" providerId="ADAL" clId="{3B992C39-FDA7-400C-B583-12E710881650}" dt="2025-08-26T03:11:59.478" v="134"/>
        <pc:sldMkLst>
          <pc:docMk/>
          <pc:sldMk cId="3689240317" sldId="258"/>
        </pc:sldMkLst>
        <pc:graphicFrameChg chg="add mod">
          <ac:chgData name="Samantha Blair" userId="561e5db5-def1-40bd-9e27-2523bec47113" providerId="ADAL" clId="{3B992C39-FDA7-400C-B583-12E710881650}" dt="2025-08-26T03:11:59.478" v="134"/>
          <ac:graphicFrameMkLst>
            <pc:docMk/>
            <pc:sldMk cId="3689240317" sldId="258"/>
            <ac:graphicFrameMk id="6" creationId="{1685F19D-75DA-43D0-B5BB-A0C06D2CD98D}"/>
          </ac:graphicFrameMkLst>
        </pc:graphicFrameChg>
      </pc:sldChg>
      <pc:sldChg chg="addSp delSp modSp mod">
        <pc:chgData name="Samantha Blair" userId="561e5db5-def1-40bd-9e27-2523bec47113" providerId="ADAL" clId="{3B992C39-FDA7-400C-B583-12E710881650}" dt="2025-08-20T03:44:44.570" v="83" actId="255"/>
        <pc:sldMkLst>
          <pc:docMk/>
          <pc:sldMk cId="1442283309" sldId="259"/>
        </pc:sldMkLst>
        <pc:spChg chg="add del mod">
          <ac:chgData name="Samantha Blair" userId="561e5db5-def1-40bd-9e27-2523bec47113" providerId="ADAL" clId="{3B992C39-FDA7-400C-B583-12E710881650}" dt="2025-08-20T03:44:44.570" v="83" actId="255"/>
          <ac:spMkLst>
            <pc:docMk/>
            <pc:sldMk cId="1442283309" sldId="259"/>
            <ac:spMk id="3" creationId="{C23A34BE-D09A-23E6-7F02-439CC69DA2AB}"/>
          </ac:spMkLst>
        </pc:spChg>
      </pc:sldChg>
      <pc:sldChg chg="modSp mod modNotesTx">
        <pc:chgData name="Samantha Blair" userId="561e5db5-def1-40bd-9e27-2523bec47113" providerId="ADAL" clId="{3B992C39-FDA7-400C-B583-12E710881650}" dt="2025-08-20T03:49:23.043" v="132" actId="20577"/>
        <pc:sldMkLst>
          <pc:docMk/>
          <pc:sldMk cId="2948924322" sldId="260"/>
        </pc:sldMkLst>
        <pc:spChg chg="mod">
          <ac:chgData name="Samantha Blair" userId="561e5db5-def1-40bd-9e27-2523bec47113" providerId="ADAL" clId="{3B992C39-FDA7-400C-B583-12E710881650}" dt="2025-08-20T03:49:06.402" v="90" actId="20577"/>
          <ac:spMkLst>
            <pc:docMk/>
            <pc:sldMk cId="2948924322" sldId="260"/>
            <ac:spMk id="3" creationId="{C23A34BE-D09A-23E6-7F02-439CC69DA2AB}"/>
          </ac:spMkLst>
        </pc:spChg>
      </pc:sldChg>
      <pc:sldChg chg="modSp mod">
        <pc:chgData name="Samantha Blair" userId="561e5db5-def1-40bd-9e27-2523bec47113" providerId="ADAL" clId="{3B992C39-FDA7-400C-B583-12E710881650}" dt="2025-08-26T03:12:22.215" v="135" actId="20577"/>
        <pc:sldMkLst>
          <pc:docMk/>
          <pc:sldMk cId="1359395605" sldId="265"/>
        </pc:sldMkLst>
        <pc:spChg chg="mod">
          <ac:chgData name="Samantha Blair" userId="561e5db5-def1-40bd-9e27-2523bec47113" providerId="ADAL" clId="{3B992C39-FDA7-400C-B583-12E710881650}" dt="2025-08-26T03:12:22.215" v="135" actId="20577"/>
          <ac:spMkLst>
            <pc:docMk/>
            <pc:sldMk cId="1359395605" sldId="265"/>
            <ac:spMk id="2" creationId="{E7E11DD9-7A51-FB17-B2DD-01EC5C49FAC3}"/>
          </ac:spMkLst>
        </pc:spChg>
      </pc:sldChg>
      <pc:sldChg chg="modSp mod">
        <pc:chgData name="Samantha Blair" userId="561e5db5-def1-40bd-9e27-2523bec47113" providerId="ADAL" clId="{3B992C39-FDA7-400C-B583-12E710881650}" dt="2025-08-26T03:12:26.793" v="136" actId="20577"/>
        <pc:sldMkLst>
          <pc:docMk/>
          <pc:sldMk cId="177762349" sldId="266"/>
        </pc:sldMkLst>
        <pc:spChg chg="mod">
          <ac:chgData name="Samantha Blair" userId="561e5db5-def1-40bd-9e27-2523bec47113" providerId="ADAL" clId="{3B992C39-FDA7-400C-B583-12E710881650}" dt="2025-08-26T03:12:26.793" v="136" actId="20577"/>
          <ac:spMkLst>
            <pc:docMk/>
            <pc:sldMk cId="177762349" sldId="266"/>
            <ac:spMk id="2" creationId="{E7E11DD9-7A51-FB17-B2DD-01EC5C49FAC3}"/>
          </ac:spMkLst>
        </pc:spChg>
      </pc:sldChg>
      <pc:sldChg chg="modSp mod">
        <pc:chgData name="Samantha Blair" userId="561e5db5-def1-40bd-9e27-2523bec47113" providerId="ADAL" clId="{3B992C39-FDA7-400C-B583-12E710881650}" dt="2025-08-26T03:12:48.527" v="137" actId="20577"/>
        <pc:sldMkLst>
          <pc:docMk/>
          <pc:sldMk cId="1714555305" sldId="269"/>
        </pc:sldMkLst>
        <pc:spChg chg="mod">
          <ac:chgData name="Samantha Blair" userId="561e5db5-def1-40bd-9e27-2523bec47113" providerId="ADAL" clId="{3B992C39-FDA7-400C-B583-12E710881650}" dt="2025-08-26T03:12:48.527" v="137" actId="20577"/>
          <ac:spMkLst>
            <pc:docMk/>
            <pc:sldMk cId="1714555305" sldId="269"/>
            <ac:spMk id="2" creationId="{E7E11DD9-7A51-FB17-B2DD-01EC5C49FAC3}"/>
          </ac:spMkLst>
        </pc:spChg>
      </pc:sldChg>
      <pc:sldChg chg="modSp mod">
        <pc:chgData name="Samantha Blair" userId="561e5db5-def1-40bd-9e27-2523bec47113" providerId="ADAL" clId="{3B992C39-FDA7-400C-B583-12E710881650}" dt="2025-08-26T03:12:51.494" v="138" actId="20577"/>
        <pc:sldMkLst>
          <pc:docMk/>
          <pc:sldMk cId="1565081451" sldId="270"/>
        </pc:sldMkLst>
        <pc:spChg chg="mod">
          <ac:chgData name="Samantha Blair" userId="561e5db5-def1-40bd-9e27-2523bec47113" providerId="ADAL" clId="{3B992C39-FDA7-400C-B583-12E710881650}" dt="2025-08-26T03:12:51.494" v="138" actId="20577"/>
          <ac:spMkLst>
            <pc:docMk/>
            <pc:sldMk cId="1565081451" sldId="270"/>
            <ac:spMk id="2" creationId="{E7E11DD9-7A51-FB17-B2DD-01EC5C49FAC3}"/>
          </ac:spMkLst>
        </pc:spChg>
      </pc:sldChg>
      <pc:sldChg chg="modSp mod">
        <pc:chgData name="Samantha Blair" userId="561e5db5-def1-40bd-9e27-2523bec47113" providerId="ADAL" clId="{3B992C39-FDA7-400C-B583-12E710881650}" dt="2025-08-26T03:12:58.674" v="139" actId="20577"/>
        <pc:sldMkLst>
          <pc:docMk/>
          <pc:sldMk cId="1288506243" sldId="273"/>
        </pc:sldMkLst>
        <pc:spChg chg="mod">
          <ac:chgData name="Samantha Blair" userId="561e5db5-def1-40bd-9e27-2523bec47113" providerId="ADAL" clId="{3B992C39-FDA7-400C-B583-12E710881650}" dt="2025-08-26T03:12:58.674" v="139" actId="20577"/>
          <ac:spMkLst>
            <pc:docMk/>
            <pc:sldMk cId="1288506243" sldId="273"/>
            <ac:spMk id="2" creationId="{E7E11DD9-7A51-FB17-B2DD-01EC5C49FAC3}"/>
          </ac:spMkLst>
        </pc:spChg>
      </pc:sldChg>
      <pc:sldChg chg="modSp mod">
        <pc:chgData name="Samantha Blair" userId="561e5db5-def1-40bd-9e27-2523bec47113" providerId="ADAL" clId="{3B992C39-FDA7-400C-B583-12E710881650}" dt="2025-08-26T03:13:01.183" v="140" actId="20577"/>
        <pc:sldMkLst>
          <pc:docMk/>
          <pc:sldMk cId="901247673" sldId="274"/>
        </pc:sldMkLst>
        <pc:spChg chg="mod">
          <ac:chgData name="Samantha Blair" userId="561e5db5-def1-40bd-9e27-2523bec47113" providerId="ADAL" clId="{3B992C39-FDA7-400C-B583-12E710881650}" dt="2025-08-26T03:13:01.183" v="140" actId="20577"/>
          <ac:spMkLst>
            <pc:docMk/>
            <pc:sldMk cId="901247673" sldId="274"/>
            <ac:spMk id="2" creationId="{E7E11DD9-7A51-FB17-B2DD-01EC5C49FAC3}"/>
          </ac:spMkLst>
        </pc:spChg>
      </pc:sldChg>
      <pc:sldChg chg="modSp mod">
        <pc:chgData name="Samantha Blair" userId="561e5db5-def1-40bd-9e27-2523bec47113" providerId="ADAL" clId="{3B992C39-FDA7-400C-B583-12E710881650}" dt="2025-08-26T03:13:09.033" v="141" actId="20577"/>
        <pc:sldMkLst>
          <pc:docMk/>
          <pc:sldMk cId="1223172140" sldId="277"/>
        </pc:sldMkLst>
        <pc:spChg chg="mod">
          <ac:chgData name="Samantha Blair" userId="561e5db5-def1-40bd-9e27-2523bec47113" providerId="ADAL" clId="{3B992C39-FDA7-400C-B583-12E710881650}" dt="2025-08-26T03:13:09.033" v="141" actId="20577"/>
          <ac:spMkLst>
            <pc:docMk/>
            <pc:sldMk cId="1223172140" sldId="277"/>
            <ac:spMk id="2" creationId="{E7E11DD9-7A51-FB17-B2DD-01EC5C49FAC3}"/>
          </ac:spMkLst>
        </pc:spChg>
      </pc:sldChg>
      <pc:sldChg chg="modSp mod">
        <pc:chgData name="Samantha Blair" userId="561e5db5-def1-40bd-9e27-2523bec47113" providerId="ADAL" clId="{3B992C39-FDA7-400C-B583-12E710881650}" dt="2025-08-26T03:13:12.358" v="142" actId="20577"/>
        <pc:sldMkLst>
          <pc:docMk/>
          <pc:sldMk cId="2894980659" sldId="278"/>
        </pc:sldMkLst>
        <pc:spChg chg="mod">
          <ac:chgData name="Samantha Blair" userId="561e5db5-def1-40bd-9e27-2523bec47113" providerId="ADAL" clId="{3B992C39-FDA7-400C-B583-12E710881650}" dt="2025-08-26T03:13:12.358" v="142" actId="20577"/>
          <ac:spMkLst>
            <pc:docMk/>
            <pc:sldMk cId="2894980659" sldId="278"/>
            <ac:spMk id="2" creationId="{E7E11DD9-7A51-FB17-B2DD-01EC5C49FAC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2A2FE-7DB2-4159-918B-C247284A4D5B}" type="datetimeFigureOut">
              <a:rPr lang="en-AU" smtClean="0"/>
              <a:t>26/08/2025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3F9B7-7A3F-4D9B-B00A-58F3560AE3C1}" type="slidenum">
              <a:rPr lang="en-AU" smtClean="0"/>
              <a:t>‹#›</a:t>
            </a:fld>
            <a:endParaRPr lang="en-AU"/>
          </a:p>
        </p:txBody>
      </p:sp>
    </p:spTree>
    <p:extLst>
      <p:ext uri="{BB962C8B-B14F-4D97-AF65-F5344CB8AC3E}">
        <p14:creationId xmlns:p14="http://schemas.microsoft.com/office/powerpoint/2010/main" val="253886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Embedded word document – double click to fill</a:t>
            </a:r>
            <a:endParaRPr lang="en-AU" dirty="0"/>
          </a:p>
        </p:txBody>
      </p:sp>
      <p:sp>
        <p:nvSpPr>
          <p:cNvPr id="4" name="Slide Number Placeholder 3"/>
          <p:cNvSpPr>
            <a:spLocks noGrp="1"/>
          </p:cNvSpPr>
          <p:nvPr>
            <p:ph type="sldNum" sz="quarter" idx="5"/>
          </p:nvPr>
        </p:nvSpPr>
        <p:spPr/>
        <p:txBody>
          <a:bodyPr/>
          <a:lstStyle/>
          <a:p>
            <a:fld id="{9523F9B7-7A3F-4D9B-B00A-58F3560AE3C1}" type="slidenum">
              <a:rPr lang="en-AU" smtClean="0"/>
              <a:t>4</a:t>
            </a:fld>
            <a:endParaRPr lang="en-AU"/>
          </a:p>
        </p:txBody>
      </p:sp>
    </p:spTree>
    <p:extLst>
      <p:ext uri="{BB962C8B-B14F-4D97-AF65-F5344CB8AC3E}">
        <p14:creationId xmlns:p14="http://schemas.microsoft.com/office/powerpoint/2010/main" val="150089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 the form for your career stage</a:t>
            </a:r>
            <a:endParaRPr lang="en-AU" dirty="0"/>
          </a:p>
        </p:txBody>
      </p:sp>
      <p:sp>
        <p:nvSpPr>
          <p:cNvPr id="4" name="Slide Number Placeholder 3"/>
          <p:cNvSpPr>
            <a:spLocks noGrp="1"/>
          </p:cNvSpPr>
          <p:nvPr>
            <p:ph type="sldNum" sz="quarter" idx="5"/>
          </p:nvPr>
        </p:nvSpPr>
        <p:spPr/>
        <p:txBody>
          <a:bodyPr/>
          <a:lstStyle/>
          <a:p>
            <a:fld id="{9523F9B7-7A3F-4D9B-B00A-58F3560AE3C1}" type="slidenum">
              <a:rPr lang="en-AU" smtClean="0"/>
              <a:t>6</a:t>
            </a:fld>
            <a:endParaRPr lang="en-AU"/>
          </a:p>
        </p:txBody>
      </p:sp>
    </p:spTree>
    <p:extLst>
      <p:ext uri="{BB962C8B-B14F-4D97-AF65-F5344CB8AC3E}">
        <p14:creationId xmlns:p14="http://schemas.microsoft.com/office/powerpoint/2010/main" val="2136984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B1FC-B1E1-3079-E953-1BE973AB66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D41279D-83B2-8A95-0355-129BFF3946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2C77DBE-013D-9123-6670-DD5065E3EC5E}"/>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7153A650-9CF7-41C3-128D-BC65E8C28BE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E7385FA-319B-2C82-9872-F03782E5F9D8}"/>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84450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CED6A-EE50-BA34-39B0-3427D8C1911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73BC643-9C45-675F-D13B-A61356C512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C8C66E-E7C8-B212-5241-477C8ECE3673}"/>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652870EA-9AC0-6FAB-77FF-27CD050652C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1198088-365A-D5C1-6A8B-F1F04663BDDB}"/>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72752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FEAFCD-0172-C073-3612-91DF39B7D1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1C113A7-C7EC-3B7D-D15A-BB48D413D5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05B47AF-5897-0BED-1CD6-54D38A3A4D80}"/>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88BBC29D-86C5-7A8E-83A6-7014F32C9F4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51D3079-56A7-7F03-7B0E-367D2A7469D6}"/>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95092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03481-830D-EC3F-6593-28FE45B2EC7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29C3C6A-D374-2A6C-09A9-F8B31122B7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0A1DC00-9FF5-6331-1337-7DF321044795}"/>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26F31D6B-A4A1-8CDE-A463-CCA2FBF804C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7CD1623-649B-73D7-C18D-6730AE32CF00}"/>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153264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F725D-60C3-9BC0-D4E2-9B8FCF598C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53612FB7-E9AF-EAE5-0BC5-0FC26530C1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137025-BC76-D37D-9E7D-7B90F691C60C}"/>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662B98D7-69F4-E452-D28C-4C52DDA6F46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61C3C21-5F88-5E43-72F1-7049EA89C50E}"/>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128529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C4FC9-E06D-E8AE-420C-9B6B7CB8797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D56830B-8753-16C7-1965-8D0CE166A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4C1A820-C115-CA7E-8681-7EDA3B6191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B66E02F-FEE6-D6F0-3AB1-E16612030077}"/>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6" name="Footer Placeholder 5">
            <a:extLst>
              <a:ext uri="{FF2B5EF4-FFF2-40B4-BE49-F238E27FC236}">
                <a16:creationId xmlns:a16="http://schemas.microsoft.com/office/drawing/2014/main" id="{BF01BD5D-77A3-0B25-E7FC-461BACF374D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C60CB6C-973B-CC03-D514-64046644BD05}"/>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133093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FFE3D-3974-1D5C-461A-769C9E2A851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8EEAA13-91D7-BFDA-2962-68AF100F02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355760-1CF5-1337-427B-97C70C667D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9CDFBDD-F7D7-C792-9E36-4A1E115A23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954CB3-997F-3CCA-5177-6AAABE036A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1811B67-3A2F-4B32-98CC-F62566B79CAC}"/>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8" name="Footer Placeholder 7">
            <a:extLst>
              <a:ext uri="{FF2B5EF4-FFF2-40B4-BE49-F238E27FC236}">
                <a16:creationId xmlns:a16="http://schemas.microsoft.com/office/drawing/2014/main" id="{5EE43A18-0155-A685-C00E-55D1DDD85AC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EE6E01A-B3DB-F7C9-229D-0C8D7520340C}"/>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72364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CF7F-6F46-C229-B47A-2E09FBC8BBB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1E36536A-7D14-D69F-B4FE-F1791A318149}"/>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4" name="Footer Placeholder 3">
            <a:extLst>
              <a:ext uri="{FF2B5EF4-FFF2-40B4-BE49-F238E27FC236}">
                <a16:creationId xmlns:a16="http://schemas.microsoft.com/office/drawing/2014/main" id="{AAB22112-EF77-17B7-4828-A1F7C1FDAC5B}"/>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874A9B6-4363-4FDD-F5E4-31751B6E9DD7}"/>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205651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74F7D6-151B-63EB-862B-F97B4ABB1B52}"/>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3" name="Footer Placeholder 2">
            <a:extLst>
              <a:ext uri="{FF2B5EF4-FFF2-40B4-BE49-F238E27FC236}">
                <a16:creationId xmlns:a16="http://schemas.microsoft.com/office/drawing/2014/main" id="{0EE4D370-D2EF-5710-19FD-366C7311200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2D724C1-A822-DD88-9E72-DCB32F6C2308}"/>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362554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3222-82A0-D65B-134B-590E5B5E02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5DF6F6A-2F98-FA9D-5A66-53E5F48A3D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9F5783A8-EACE-DAD9-E172-0DCD07A86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3DB2EB-7572-AFC4-F112-64DEC1A3D1BF}"/>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6" name="Footer Placeholder 5">
            <a:extLst>
              <a:ext uri="{FF2B5EF4-FFF2-40B4-BE49-F238E27FC236}">
                <a16:creationId xmlns:a16="http://schemas.microsoft.com/office/drawing/2014/main" id="{913144CA-D8A2-D3E0-CA33-7BA0710F09A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FF29176-7C07-53D1-FD1F-368478084587}"/>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131682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06354-D680-014E-4DA6-9260D8897E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5E4E222-DCA0-B80B-6412-71BBA0946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984A2F0-B8C3-02C0-0BD9-6CE53F9951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EB031E-7EF9-C72F-8D60-EB9D732BF045}"/>
              </a:ext>
            </a:extLst>
          </p:cNvPr>
          <p:cNvSpPr>
            <a:spLocks noGrp="1"/>
          </p:cNvSpPr>
          <p:nvPr>
            <p:ph type="dt" sz="half" idx="10"/>
          </p:nvPr>
        </p:nvSpPr>
        <p:spPr/>
        <p:txBody>
          <a:bodyPr/>
          <a:lstStyle/>
          <a:p>
            <a:fld id="{8214708A-C5A2-4F5D-B77C-97C5BE2F4EC2}" type="datetimeFigureOut">
              <a:rPr lang="en-AU" smtClean="0"/>
              <a:t>26/08/2025</a:t>
            </a:fld>
            <a:endParaRPr lang="en-AU"/>
          </a:p>
        </p:txBody>
      </p:sp>
      <p:sp>
        <p:nvSpPr>
          <p:cNvPr id="6" name="Footer Placeholder 5">
            <a:extLst>
              <a:ext uri="{FF2B5EF4-FFF2-40B4-BE49-F238E27FC236}">
                <a16:creationId xmlns:a16="http://schemas.microsoft.com/office/drawing/2014/main" id="{13E2D418-4904-93A9-A77A-7404794388F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1369833-DCC6-4B3B-64C1-3C11BA63EE9A}"/>
              </a:ext>
            </a:extLst>
          </p:cNvPr>
          <p:cNvSpPr>
            <a:spLocks noGrp="1"/>
          </p:cNvSpPr>
          <p:nvPr>
            <p:ph type="sldNum" sz="quarter" idx="12"/>
          </p:nvPr>
        </p:nvSpPr>
        <p:spPr/>
        <p:txBody>
          <a:bodyPr/>
          <a:lstStyle/>
          <a:p>
            <a:fld id="{D94A173B-3D26-4B45-AEFF-78E0E59E3C25}" type="slidenum">
              <a:rPr lang="en-AU" smtClean="0"/>
              <a:t>‹#›</a:t>
            </a:fld>
            <a:endParaRPr lang="en-AU"/>
          </a:p>
        </p:txBody>
      </p:sp>
    </p:spTree>
    <p:extLst>
      <p:ext uri="{BB962C8B-B14F-4D97-AF65-F5344CB8AC3E}">
        <p14:creationId xmlns:p14="http://schemas.microsoft.com/office/powerpoint/2010/main" val="621047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E56715-E8B2-5E85-5F89-CAD4A4C3A2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F40489B-E423-95E2-5DA5-2A8421210B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4E12E28-7AFC-59DB-FE79-A8679ECCCD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14708A-C5A2-4F5D-B77C-97C5BE2F4EC2}" type="datetimeFigureOut">
              <a:rPr lang="en-AU" smtClean="0"/>
              <a:t>26/08/2025</a:t>
            </a:fld>
            <a:endParaRPr lang="en-AU"/>
          </a:p>
        </p:txBody>
      </p:sp>
      <p:sp>
        <p:nvSpPr>
          <p:cNvPr id="5" name="Footer Placeholder 4">
            <a:extLst>
              <a:ext uri="{FF2B5EF4-FFF2-40B4-BE49-F238E27FC236}">
                <a16:creationId xmlns:a16="http://schemas.microsoft.com/office/drawing/2014/main" id="{B5C4CB8D-BF23-94CE-0383-EB0FF3ED15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BD7A5E4D-F9FC-296B-1673-172EFC84C8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94A173B-3D26-4B45-AEFF-78E0E59E3C25}" type="slidenum">
              <a:rPr lang="en-AU" smtClean="0"/>
              <a:t>‹#›</a:t>
            </a:fld>
            <a:endParaRPr lang="en-AU"/>
          </a:p>
        </p:txBody>
      </p:sp>
    </p:spTree>
    <p:extLst>
      <p:ext uri="{BB962C8B-B14F-4D97-AF65-F5344CB8AC3E}">
        <p14:creationId xmlns:p14="http://schemas.microsoft.com/office/powerpoint/2010/main" val="1647999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2" Type="http://schemas.openxmlformats.org/officeDocument/2006/relationships/hyperlink" Target="https://cdn.qct.edu.au/pdf/psu/EvidenceMapHatLtCertifica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dn.qct.edu.au/pdf/Certification/HighlyAccomplishedteacherrefereeverificationform.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cdn.qct.edu.au/pdf/Certification/Leadteacherrefereeverificationform.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57693" y="345807"/>
            <a:ext cx="11476614" cy="6166386"/>
          </a:xfrm>
        </p:spPr>
        <p:txBody>
          <a:bodyPr/>
          <a:lstStyle/>
          <a:p>
            <a:pPr marL="0" indent="0">
              <a:buNone/>
            </a:pPr>
            <a:r>
              <a:rPr lang="en-US" u="sng" dirty="0">
                <a:latin typeface="Arial" panose="020B0604020202020204" pitchFamily="34" charset="0"/>
                <a:cs typeface="Arial" panose="020B0604020202020204" pitchFamily="34" charset="0"/>
              </a:rPr>
              <a:t>Using the PowerPoint template</a:t>
            </a:r>
          </a:p>
          <a:p>
            <a:pPr marL="0" indent="0">
              <a:buNone/>
            </a:pPr>
            <a:endParaRPr lang="en-US" sz="2000" u="sng" dirty="0">
              <a:latin typeface="Arial" panose="020B0604020202020204" pitchFamily="34" charset="0"/>
              <a:cs typeface="Arial" panose="020B0604020202020204" pitchFamily="34" charset="0"/>
            </a:endParaRPr>
          </a:p>
          <a:p>
            <a:pPr marL="0" indent="0">
              <a:buNone/>
            </a:pPr>
            <a:r>
              <a:rPr lang="en-AU" sz="2400" dirty="0">
                <a:latin typeface="Arial" panose="020B0604020202020204" pitchFamily="34" charset="0"/>
                <a:cs typeface="Arial" panose="020B0604020202020204" pitchFamily="34" charset="0"/>
              </a:rPr>
              <a:t>This template was designed to provide a starting point for applicants wishing to use PowerPoint as their certification application format.</a:t>
            </a:r>
          </a:p>
          <a:p>
            <a:pPr marL="0" indent="0">
              <a:buNone/>
            </a:pPr>
            <a:r>
              <a:rPr lang="en-AU" sz="2400" dirty="0">
                <a:latin typeface="Arial" panose="020B0604020202020204" pitchFamily="34" charset="0"/>
                <a:cs typeface="Arial" panose="020B0604020202020204" pitchFamily="34" charset="0"/>
              </a:rPr>
              <a:t>A slide for each of the mandatory elements is included, followed by evidence set and individual artefacts sections. The number of slides in each section should be adjusted to suit the amount of evidence in your application.</a:t>
            </a:r>
          </a:p>
          <a:p>
            <a:pPr marL="0" indent="0">
              <a:buNone/>
            </a:pPr>
            <a:r>
              <a:rPr lang="en-AU" sz="2400" dirty="0">
                <a:latin typeface="Arial" panose="020B0604020202020204" pitchFamily="34" charset="0"/>
                <a:cs typeface="Arial" panose="020B0604020202020204" pitchFamily="34" charset="0"/>
              </a:rPr>
              <a:t>You may choose to include all your documents and artefacts of evidence in the slide deck or alternatively, include some items separately in your zip file submission.</a:t>
            </a:r>
          </a:p>
          <a:p>
            <a:pPr marL="0" indent="0">
              <a:buNone/>
            </a:pPr>
            <a:r>
              <a:rPr lang="en-AU" sz="2400" dirty="0">
                <a:latin typeface="Arial" panose="020B0604020202020204" pitchFamily="34" charset="0"/>
                <a:cs typeface="Arial" panose="020B0604020202020204" pitchFamily="34" charset="0"/>
              </a:rPr>
              <a:t>Hyperlinks may be included for navigation within the slide deck (for example, to the index of artefacts), but no links to external sources are to be included, including to websites or SharePoint.</a:t>
            </a:r>
          </a:p>
          <a:p>
            <a:pPr marL="0" indent="0">
              <a:buNone/>
            </a:pPr>
            <a:r>
              <a:rPr lang="en-AU" sz="2400" dirty="0">
                <a:latin typeface="Arial" panose="020B0604020202020204" pitchFamily="34" charset="0"/>
                <a:cs typeface="Arial" panose="020B0604020202020204" pitchFamily="34" charset="0"/>
              </a:rPr>
              <a:t>Slides and sections should be formatted, edited and designed to suit the specifics of your application, including adding and removing slides as required.</a:t>
            </a:r>
          </a:p>
          <a:p>
            <a:pPr marL="0" indent="0">
              <a:buNone/>
            </a:pPr>
            <a:endParaRPr lang="en-AU" sz="1600" dirty="0">
              <a:latin typeface="Arial" panose="020B0604020202020204" pitchFamily="34" charset="0"/>
              <a:cs typeface="Arial" panose="020B0604020202020204" pitchFamily="34" charset="0"/>
            </a:endParaRPr>
          </a:p>
          <a:p>
            <a:pPr marL="0" indent="0">
              <a:buNone/>
            </a:pPr>
            <a:endParaRPr lang="en-AU" sz="1600" dirty="0">
              <a:latin typeface="Arial" panose="020B0604020202020204" pitchFamily="34" charset="0"/>
              <a:cs typeface="Arial" panose="020B0604020202020204" pitchFamily="34" charset="0"/>
            </a:endParaRPr>
          </a:p>
          <a:p>
            <a:pPr marL="0" indent="0">
              <a:buNone/>
            </a:pPr>
            <a:endParaRPr lang="en-AU" sz="1600" dirty="0">
              <a:latin typeface="Arial" panose="020B0604020202020204" pitchFamily="34" charset="0"/>
              <a:cs typeface="Arial" panose="020B0604020202020204" pitchFamily="34" charset="0"/>
            </a:endParaRPr>
          </a:p>
          <a:p>
            <a:pPr marL="0" indent="0">
              <a:buNone/>
            </a:pP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4738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Observation 2 report</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4774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Pathways certificate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2000" dirty="0">
                <a:latin typeface="Arial" panose="020B0604020202020204" pitchFamily="34" charset="0"/>
                <a:cs typeface="Arial" panose="020B0604020202020204" pitchFamily="34" charset="0"/>
              </a:rPr>
              <a:t>(optional inclusion for program participants)</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6675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APST feedback response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2000" dirty="0">
                <a:latin typeface="Arial" panose="020B0604020202020204" pitchFamily="34" charset="0"/>
                <a:cs typeface="Arial" panose="020B0604020202020204" pitchFamily="34" charset="0"/>
              </a:rPr>
              <a:t>(optional inclusion for program participants)</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0938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Evidence set 1: [Title]</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descriptors addressed through this evidence set</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nvGraphicFramePr>
        <p:xfrm>
          <a:off x="1214018" y="2015493"/>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spTree>
    <p:extLst>
      <p:ext uri="{BB962C8B-B14F-4D97-AF65-F5344CB8AC3E}">
        <p14:creationId xmlns:p14="http://schemas.microsoft.com/office/powerpoint/2010/main" val="536388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Evidence set 1: [Title]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[Annotation to support this evidence set]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5691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[1a]: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p>
          <a:p>
            <a:pPr marL="0" indent="0">
              <a:buNone/>
            </a:pPr>
            <a:r>
              <a:rPr lang="en-US" sz="2000" dirty="0">
                <a:latin typeface="Arial" panose="020B0604020202020204" pitchFamily="34" charset="0"/>
                <a:cs typeface="Arial" panose="020B0604020202020204" pitchFamily="34" charset="0"/>
              </a:rPr>
              <a:t>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395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[1b]: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762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Evidence set 2: [Title]</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descriptors addressed through this evidence set</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nvGraphicFramePr>
        <p:xfrm>
          <a:off x="1214018" y="2015493"/>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spTree>
    <p:extLst>
      <p:ext uri="{BB962C8B-B14F-4D97-AF65-F5344CB8AC3E}">
        <p14:creationId xmlns:p14="http://schemas.microsoft.com/office/powerpoint/2010/main" val="3949450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Evidence set 2: [Title]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[Annotation to support this evidence set]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5603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[2a]: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p>
          <a:p>
            <a:pPr marL="0" indent="0">
              <a:buNone/>
            </a:pPr>
            <a:r>
              <a:rPr lang="en-US" sz="2000" dirty="0">
                <a:latin typeface="Arial" panose="020B0604020202020204" pitchFamily="34" charset="0"/>
                <a:cs typeface="Arial" panose="020B0604020202020204" pitchFamily="34" charset="0"/>
              </a:rPr>
              <a:t>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555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35E9B-FD27-376D-61DA-63FFBD9DE8CD}"/>
              </a:ext>
            </a:extLst>
          </p:cNvPr>
          <p:cNvSpPr>
            <a:spLocks noGrp="1"/>
          </p:cNvSpPr>
          <p:nvPr>
            <p:ph type="ctrTitle"/>
          </p:nvPr>
        </p:nvSpPr>
        <p:spPr/>
        <p:txBody>
          <a:bodyPr>
            <a:normAutofit fontScale="90000"/>
          </a:bodyPr>
          <a:lstStyle/>
          <a:p>
            <a:r>
              <a:rPr lang="en-US" dirty="0">
                <a:latin typeface="Arial" panose="020B0604020202020204" pitchFamily="34" charset="0"/>
                <a:cs typeface="Arial" panose="020B0604020202020204" pitchFamily="34" charset="0"/>
              </a:rPr>
              <a:t>Application for Highly Accomplished/Lead teacher certification</a:t>
            </a:r>
            <a:endParaRPr lang="en-AU"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3C761C2-0C3A-B02D-A765-D1A35E37A6E2}"/>
              </a:ext>
            </a:extLst>
          </p:cNvPr>
          <p:cNvSpPr>
            <a:spLocks noGrp="1"/>
          </p:cNvSpPr>
          <p:nvPr>
            <p:ph type="subTitle" idx="1"/>
          </p:nvPr>
        </p:nvSpPr>
        <p:spPr>
          <a:xfrm>
            <a:off x="1524000" y="4079875"/>
            <a:ext cx="9144000" cy="1655762"/>
          </a:xfrm>
        </p:spPr>
        <p:txBody>
          <a:bodyPr/>
          <a:lstStyle/>
          <a:p>
            <a:r>
              <a:rPr lang="en-US" sz="4400" dirty="0">
                <a:latin typeface="Arial" panose="020B0604020202020204" pitchFamily="34" charset="0"/>
                <a:cs typeface="Arial" panose="020B0604020202020204" pitchFamily="34" charset="0"/>
              </a:rPr>
              <a:t>Name</a:t>
            </a:r>
          </a:p>
          <a:p>
            <a:r>
              <a:rPr lang="en-US" sz="4400" dirty="0">
                <a:latin typeface="Arial" panose="020B0604020202020204" pitchFamily="34" charset="0"/>
                <a:cs typeface="Arial" panose="020B0604020202020204" pitchFamily="34" charset="0"/>
              </a:rPr>
              <a:t>School</a:t>
            </a:r>
          </a:p>
          <a:p>
            <a:endParaRPr lang="en-AU" dirty="0"/>
          </a:p>
        </p:txBody>
      </p:sp>
    </p:spTree>
    <p:extLst>
      <p:ext uri="{BB962C8B-B14F-4D97-AF65-F5344CB8AC3E}">
        <p14:creationId xmlns:p14="http://schemas.microsoft.com/office/powerpoint/2010/main" val="266071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[2b]: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5081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Evidence set 3: [Title]</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descriptors addressed through this evidence set</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nvGraphicFramePr>
        <p:xfrm>
          <a:off x="1214018" y="2015493"/>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spTree>
    <p:extLst>
      <p:ext uri="{BB962C8B-B14F-4D97-AF65-F5344CB8AC3E}">
        <p14:creationId xmlns:p14="http://schemas.microsoft.com/office/powerpoint/2010/main" val="4143196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Evidence set 3: [Title]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[Annotation to support this evidence set]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286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[3a]: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p>
          <a:p>
            <a:pPr marL="0" indent="0">
              <a:buNone/>
            </a:pPr>
            <a:r>
              <a:rPr lang="en-US" sz="2000" dirty="0">
                <a:latin typeface="Arial" panose="020B0604020202020204" pitchFamily="34" charset="0"/>
                <a:cs typeface="Arial" panose="020B0604020202020204" pitchFamily="34" charset="0"/>
              </a:rPr>
              <a:t>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8506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[3b]: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247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Evidence set 4: [Title]</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descriptors addressed through this evidence set</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nvGraphicFramePr>
        <p:xfrm>
          <a:off x="1214018" y="2015493"/>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spTree>
    <p:extLst>
      <p:ext uri="{BB962C8B-B14F-4D97-AF65-F5344CB8AC3E}">
        <p14:creationId xmlns:p14="http://schemas.microsoft.com/office/powerpoint/2010/main" val="1452385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Evidence set 4: [Title]</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[Annotation to support this evidence set]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088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[4a]: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p>
          <a:p>
            <a:pPr marL="0" indent="0">
              <a:buNone/>
            </a:pPr>
            <a:r>
              <a:rPr lang="en-US" sz="2000" dirty="0">
                <a:latin typeface="Arial" panose="020B0604020202020204" pitchFamily="34" charset="0"/>
                <a:cs typeface="Arial" panose="020B0604020202020204" pitchFamily="34" charset="0"/>
              </a:rPr>
              <a:t>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172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200" dirty="0">
                <a:latin typeface="Arial" panose="020B0604020202020204" pitchFamily="34" charset="0"/>
                <a:cs typeface="Arial" panose="020B0604020202020204" pitchFamily="34" charset="0"/>
              </a:rPr>
              <a:t>Artefact [4b]: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1600" dirty="0">
                <a:latin typeface="Arial" panose="020B0604020202020204" pitchFamily="34" charset="0"/>
                <a:cs typeface="Arial" panose="020B0604020202020204" pitchFamily="34" charset="0"/>
              </a:rPr>
              <a:t>&lt;insert artefact and annotation (if required) here&gt;</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4980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B8A2-6D84-A147-A061-2BFD5946A5FB}"/>
              </a:ext>
            </a:extLst>
          </p:cNvPr>
          <p:cNvSpPr>
            <a:spLocks noGrp="1"/>
          </p:cNvSpPr>
          <p:nvPr>
            <p:ph type="ctrTitle"/>
          </p:nvPr>
        </p:nvSpPr>
        <p:spPr/>
        <p:txBody>
          <a:bodyPr>
            <a:normAutofit/>
          </a:bodyPr>
          <a:lstStyle/>
          <a:p>
            <a:r>
              <a:rPr lang="en-US" sz="2000" dirty="0">
                <a:latin typeface="Arial" panose="020B0604020202020204" pitchFamily="34" charset="0"/>
                <a:cs typeface="Arial" panose="020B0604020202020204" pitchFamily="34" charset="0"/>
              </a:rPr>
              <a:t>Individual artefacts</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2221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Index of artefacts</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lstStyle/>
          <a:p>
            <a:pPr marL="0" indent="0">
              <a:buNone/>
            </a:pPr>
            <a:endParaRPr lang="en-AU" dirty="0"/>
          </a:p>
        </p:txBody>
      </p:sp>
    </p:spTree>
    <p:extLst>
      <p:ext uri="{BB962C8B-B14F-4D97-AF65-F5344CB8AC3E}">
        <p14:creationId xmlns:p14="http://schemas.microsoft.com/office/powerpoint/2010/main" val="1697611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400" dirty="0">
                <a:latin typeface="Arial" panose="020B0604020202020204" pitchFamily="34" charset="0"/>
                <a:cs typeface="Arial" panose="020B0604020202020204" pitchFamily="34" charset="0"/>
              </a:rPr>
              <a:t>Individual artefact [a]: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7488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400" dirty="0">
                <a:latin typeface="Arial" panose="020B0604020202020204" pitchFamily="34" charset="0"/>
                <a:cs typeface="Arial" panose="020B0604020202020204" pitchFamily="34" charset="0"/>
              </a:rPr>
              <a:t>Individual artefact [b]: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754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fontScale="90000"/>
          </a:bodyPr>
          <a:lstStyle/>
          <a:p>
            <a:r>
              <a:rPr lang="en-AU" sz="2400" dirty="0">
                <a:latin typeface="Arial" panose="020B0604020202020204" pitchFamily="34" charset="0"/>
                <a:cs typeface="Arial" panose="020B0604020202020204" pitchFamily="34" charset="0"/>
              </a:rPr>
              <a:t>Individual artefact [c]: Title</a:t>
            </a:r>
            <a:br>
              <a:rPr lang="en-AU"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2666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1685F19D-75DA-43D0-B5BB-A0C06D2CD98D}"/>
              </a:ext>
            </a:extLst>
          </p:cNvPr>
          <p:cNvGraphicFramePr>
            <a:graphicFrameLocks noGrp="1" noChangeAspect="1"/>
          </p:cNvGraphicFramePr>
          <p:nvPr>
            <p:ph idx="1"/>
            <p:extLst>
              <p:ext uri="{D42A27DB-BD31-4B8C-83A1-F6EECF244321}">
                <p14:modId xmlns:p14="http://schemas.microsoft.com/office/powerpoint/2010/main" val="2535300257"/>
              </p:ext>
            </p:extLst>
          </p:nvPr>
        </p:nvGraphicFramePr>
        <p:xfrm>
          <a:off x="354013" y="212725"/>
          <a:ext cx="10548937" cy="6392863"/>
        </p:xfrm>
        <a:graphic>
          <a:graphicData uri="http://schemas.openxmlformats.org/presentationml/2006/ole">
            <mc:AlternateContent xmlns:mc="http://schemas.openxmlformats.org/markup-compatibility/2006">
              <mc:Choice xmlns:v="urn:schemas-microsoft-com:vml" Requires="v">
                <p:oleObj name="Document" r:id="rId3" imgW="8877336" imgH="5380769" progId="Word.Document.12">
                  <p:embed/>
                </p:oleObj>
              </mc:Choice>
              <mc:Fallback>
                <p:oleObj name="Document" r:id="rId3" imgW="8877336" imgH="5380769" progId="Word.Document.12">
                  <p:embed/>
                  <p:pic>
                    <p:nvPicPr>
                      <p:cNvPr id="6" name="Content Placeholder 5">
                        <a:extLst>
                          <a:ext uri="{FF2B5EF4-FFF2-40B4-BE49-F238E27FC236}">
                            <a16:creationId xmlns:a16="http://schemas.microsoft.com/office/drawing/2014/main" id="{1685F19D-75DA-43D0-B5BB-A0C06D2CD98D}"/>
                          </a:ext>
                        </a:extLst>
                      </p:cNvPr>
                      <p:cNvPicPr/>
                      <p:nvPr/>
                    </p:nvPicPr>
                    <p:blipFill>
                      <a:blip r:embed="rId4"/>
                      <a:stretch>
                        <a:fillRect/>
                      </a:stretch>
                    </p:blipFill>
                    <p:spPr>
                      <a:xfrm>
                        <a:off x="354013" y="212725"/>
                        <a:ext cx="10548937" cy="6392863"/>
                      </a:xfrm>
                      <a:prstGeom prst="rect">
                        <a:avLst/>
                      </a:prstGeom>
                    </p:spPr>
                  </p:pic>
                </p:oleObj>
              </mc:Fallback>
            </mc:AlternateContent>
          </a:graphicData>
        </a:graphic>
      </p:graphicFrame>
    </p:spTree>
    <p:extLst>
      <p:ext uri="{BB962C8B-B14F-4D97-AF65-F5344CB8AC3E}">
        <p14:creationId xmlns:p14="http://schemas.microsoft.com/office/powerpoint/2010/main" val="368924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24532" y="278926"/>
            <a:ext cx="11773985" cy="6344511"/>
          </a:xfrm>
        </p:spPr>
        <p:txBody>
          <a:bodyPr>
            <a:normAutofit/>
          </a:bodyPr>
          <a:lstStyle/>
          <a:p>
            <a:pPr marL="0" indent="0">
              <a:buNone/>
            </a:pPr>
            <a:r>
              <a:rPr lang="en-AU" sz="2000" dirty="0">
                <a:latin typeface="Arial" panose="020B0604020202020204" pitchFamily="34" charset="0"/>
                <a:cs typeface="Arial" panose="020B0604020202020204" pitchFamily="34" charset="0"/>
                <a:hlinkClick r:id="rId2"/>
              </a:rPr>
              <a:t>EvidenceMapHatLtCertification.pdf</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2283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Referee verification form</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r>
              <a:rPr lang="en-US" sz="2000" dirty="0">
                <a:latin typeface="Arial" panose="020B0604020202020204" pitchFamily="34" charset="0"/>
                <a:cs typeface="Arial" panose="020B0604020202020204" pitchFamily="34" charset="0"/>
                <a:hlinkClick r:id="rId3"/>
              </a:rPr>
              <a:t>Highly Accomplished Teacher Referee Verification Form</a:t>
            </a: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hlinkClick r:id="rId4"/>
            </a:endParaRPr>
          </a:p>
          <a:p>
            <a:pPr marL="0" indent="0">
              <a:buNone/>
            </a:pPr>
            <a:r>
              <a:rPr lang="en-US" sz="2000" dirty="0">
                <a:latin typeface="Arial" panose="020B0604020202020204" pitchFamily="34" charset="0"/>
                <a:cs typeface="Arial" panose="020B0604020202020204" pitchFamily="34" charset="0"/>
                <a:hlinkClick r:id="rId4"/>
              </a:rPr>
              <a:t>Lead Teacher Referee Verification Form</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92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Observation 1</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descriptors addressed</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extLst>
              <p:ext uri="{D42A27DB-BD31-4B8C-83A1-F6EECF244321}">
                <p14:modId xmlns:p14="http://schemas.microsoft.com/office/powerpoint/2010/main" val="2401233639"/>
              </p:ext>
            </p:extLst>
          </p:nvPr>
        </p:nvGraphicFramePr>
        <p:xfrm>
          <a:off x="1214018" y="2382520"/>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graphicFrame>
        <p:nvGraphicFramePr>
          <p:cNvPr id="4" name="Table 3">
            <a:extLst>
              <a:ext uri="{FF2B5EF4-FFF2-40B4-BE49-F238E27FC236}">
                <a16:creationId xmlns:a16="http://schemas.microsoft.com/office/drawing/2014/main" id="{2FED1BDC-E8A9-6909-1883-3FED6208EED8}"/>
              </a:ext>
            </a:extLst>
          </p:cNvPr>
          <p:cNvGraphicFramePr>
            <a:graphicFrameLocks noGrp="1"/>
          </p:cNvGraphicFramePr>
          <p:nvPr>
            <p:extLst>
              <p:ext uri="{D42A27DB-BD31-4B8C-83A1-F6EECF244321}">
                <p14:modId xmlns:p14="http://schemas.microsoft.com/office/powerpoint/2010/main" val="4012729171"/>
              </p:ext>
            </p:extLst>
          </p:nvPr>
        </p:nvGraphicFramePr>
        <p:xfrm>
          <a:off x="404332" y="914400"/>
          <a:ext cx="11239760" cy="889000"/>
        </p:xfrm>
        <a:graphic>
          <a:graphicData uri="http://schemas.openxmlformats.org/drawingml/2006/table">
            <a:tbl>
              <a:tblPr firstRow="1" bandRow="1">
                <a:tableStyleId>{5940675A-B579-460E-94D1-54222C63F5DA}</a:tableStyleId>
              </a:tblPr>
              <a:tblGrid>
                <a:gridCol w="2809940">
                  <a:extLst>
                    <a:ext uri="{9D8B030D-6E8A-4147-A177-3AD203B41FA5}">
                      <a16:colId xmlns:a16="http://schemas.microsoft.com/office/drawing/2014/main" val="446643500"/>
                    </a:ext>
                  </a:extLst>
                </a:gridCol>
                <a:gridCol w="2809940">
                  <a:extLst>
                    <a:ext uri="{9D8B030D-6E8A-4147-A177-3AD203B41FA5}">
                      <a16:colId xmlns:a16="http://schemas.microsoft.com/office/drawing/2014/main" val="415619421"/>
                    </a:ext>
                  </a:extLst>
                </a:gridCol>
                <a:gridCol w="2809940">
                  <a:extLst>
                    <a:ext uri="{9D8B030D-6E8A-4147-A177-3AD203B41FA5}">
                      <a16:colId xmlns:a16="http://schemas.microsoft.com/office/drawing/2014/main" val="4144539090"/>
                    </a:ext>
                  </a:extLst>
                </a:gridCol>
                <a:gridCol w="2809940">
                  <a:extLst>
                    <a:ext uri="{9D8B030D-6E8A-4147-A177-3AD203B41FA5}">
                      <a16:colId xmlns:a16="http://schemas.microsoft.com/office/drawing/2014/main" val="710088089"/>
                    </a:ext>
                  </a:extLst>
                </a:gridCol>
              </a:tblGrid>
              <a:tr h="137601">
                <a:tc>
                  <a:txBody>
                    <a:bodyPr/>
                    <a:lstStyle/>
                    <a:p>
                      <a:r>
                        <a:rPr lang="en-US" sz="1400" b="0" dirty="0">
                          <a:latin typeface="Arial" panose="020B0604020202020204" pitchFamily="34" charset="0"/>
                          <a:cs typeface="Arial" panose="020B0604020202020204" pitchFamily="34" charset="0"/>
                        </a:rPr>
                        <a:t>Name and position of observer</a:t>
                      </a:r>
                      <a:endParaRPr lang="en-AU" sz="1400" b="0" dirty="0">
                        <a:latin typeface="Arial" panose="020B0604020202020204" pitchFamily="34" charset="0"/>
                        <a:cs typeface="Arial" panose="020B0604020202020204" pitchFamily="34" charset="0"/>
                      </a:endParaRPr>
                    </a:p>
                  </a:txBody>
                  <a:tcPr/>
                </a:tc>
                <a:tc>
                  <a:txBody>
                    <a:bodyPr/>
                    <a:lstStyle/>
                    <a:p>
                      <a:r>
                        <a:rPr lang="en-US" sz="1400" b="0" dirty="0">
                          <a:latin typeface="Arial" panose="020B0604020202020204" pitchFamily="34" charset="0"/>
                          <a:cs typeface="Arial" panose="020B0604020202020204" pitchFamily="34" charset="0"/>
                        </a:rPr>
                        <a:t>Date of observation</a:t>
                      </a:r>
                      <a:endParaRPr lang="en-AU" sz="1400" b="0" dirty="0">
                        <a:latin typeface="Arial" panose="020B0604020202020204" pitchFamily="34" charset="0"/>
                        <a:cs typeface="Arial" panose="020B0604020202020204" pitchFamily="34" charset="0"/>
                      </a:endParaRPr>
                    </a:p>
                  </a:txBody>
                  <a:tcPr/>
                </a:tc>
                <a:tc>
                  <a:txBody>
                    <a:bodyPr/>
                    <a:lstStyle/>
                    <a:p>
                      <a:r>
                        <a:rPr lang="en-US" sz="1400" b="0" dirty="0">
                          <a:latin typeface="Arial" panose="020B0604020202020204" pitchFamily="34" charset="0"/>
                          <a:cs typeface="Arial" panose="020B0604020202020204" pitchFamily="34" charset="0"/>
                        </a:rPr>
                        <a:t>School</a:t>
                      </a:r>
                      <a:endParaRPr lang="en-AU" sz="1400" b="0" dirty="0">
                        <a:latin typeface="Arial" panose="020B0604020202020204" pitchFamily="34" charset="0"/>
                        <a:cs typeface="Arial" panose="020B0604020202020204" pitchFamily="34" charset="0"/>
                      </a:endParaRPr>
                    </a:p>
                  </a:txBody>
                  <a:tcPr/>
                </a:tc>
                <a:tc>
                  <a:txBody>
                    <a:bodyPr/>
                    <a:lstStyle/>
                    <a:p>
                      <a:r>
                        <a:rPr lang="en-US" sz="1400" b="0" dirty="0">
                          <a:latin typeface="Arial" panose="020B0604020202020204" pitchFamily="34" charset="0"/>
                          <a:cs typeface="Arial" panose="020B0604020202020204" pitchFamily="34" charset="0"/>
                        </a:rPr>
                        <a:t>Year level/Learning area(s)/Subject(s)</a:t>
                      </a:r>
                      <a:endParaRPr lang="en-AU"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10865687"/>
                  </a:ext>
                </a:extLst>
              </a:tr>
              <a:tr h="370840">
                <a:tc>
                  <a:txBody>
                    <a:bodyPr/>
                    <a:lstStyle/>
                    <a:p>
                      <a:endParaRPr lang="en-AU" dirty="0"/>
                    </a:p>
                  </a:txBody>
                  <a:tcP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512685623"/>
                  </a:ext>
                </a:extLst>
              </a:tr>
            </a:tbl>
          </a:graphicData>
        </a:graphic>
      </p:graphicFrame>
    </p:spTree>
    <p:extLst>
      <p:ext uri="{BB962C8B-B14F-4D97-AF65-F5344CB8AC3E}">
        <p14:creationId xmlns:p14="http://schemas.microsoft.com/office/powerpoint/2010/main" val="268829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304046" y="229323"/>
            <a:ext cx="10515600" cy="685077"/>
          </a:xfrm>
        </p:spPr>
        <p:txBody>
          <a:bodyPr>
            <a:normAutofit/>
          </a:bodyPr>
          <a:lstStyle/>
          <a:p>
            <a:r>
              <a:rPr lang="en-US" sz="2000" dirty="0">
                <a:latin typeface="Arial" panose="020B0604020202020204" pitchFamily="34" charset="0"/>
                <a:cs typeface="Arial" panose="020B0604020202020204" pitchFamily="34" charset="0"/>
              </a:rPr>
              <a:t>Observation 1 report</a:t>
            </a:r>
            <a:endParaRPr lang="en-AU"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304046" y="1050202"/>
            <a:ext cx="11610314" cy="5578475"/>
          </a:xfrm>
        </p:spPr>
        <p:txBody>
          <a:bodyPr>
            <a:normAutofit/>
          </a:bodyPr>
          <a:lstStyle/>
          <a:p>
            <a:pPr marL="0" indent="0">
              <a:buNone/>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163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1DD9-7A51-FB17-B2DD-01EC5C49FAC3}"/>
              </a:ext>
            </a:extLst>
          </p:cNvPr>
          <p:cNvSpPr>
            <a:spLocks noGrp="1"/>
          </p:cNvSpPr>
          <p:nvPr>
            <p:ph type="title"/>
          </p:nvPr>
        </p:nvSpPr>
        <p:spPr>
          <a:xfrm>
            <a:off x="290843" y="356072"/>
            <a:ext cx="10515600" cy="685077"/>
          </a:xfrm>
        </p:spPr>
        <p:txBody>
          <a:bodyPr>
            <a:normAutofit fontScale="90000"/>
          </a:bodyPr>
          <a:lstStyle/>
          <a:p>
            <a:r>
              <a:rPr lang="en-US" sz="2200" dirty="0">
                <a:latin typeface="Arial" panose="020B0604020202020204" pitchFamily="34" charset="0"/>
                <a:cs typeface="Arial" panose="020B0604020202020204" pitchFamily="34" charset="0"/>
              </a:rPr>
              <a:t>Observation 2</a:t>
            </a:r>
            <a:br>
              <a:rPr lang="en-US" sz="2400" dirty="0">
                <a:latin typeface="Arial" panose="020B0604020202020204" pitchFamily="34" charset="0"/>
                <a:cs typeface="Arial" panose="020B0604020202020204" pitchFamily="34" charset="0"/>
              </a:rPr>
            </a:br>
            <a:endParaRPr lang="en-AU"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23A34BE-D09A-23E6-7F02-439CC69DA2AB}"/>
              </a:ext>
            </a:extLst>
          </p:cNvPr>
          <p:cNvSpPr>
            <a:spLocks noGrp="1"/>
          </p:cNvSpPr>
          <p:nvPr>
            <p:ph idx="1"/>
          </p:nvPr>
        </p:nvSpPr>
        <p:spPr>
          <a:xfrm>
            <a:off x="290843" y="914400"/>
            <a:ext cx="11610314" cy="5578475"/>
          </a:xfrm>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Standards and </a:t>
            </a:r>
            <a:r>
              <a:rPr lang="en-US" sz="1600">
                <a:latin typeface="Arial" panose="020B0604020202020204" pitchFamily="34" charset="0"/>
                <a:cs typeface="Arial" panose="020B0604020202020204" pitchFamily="34" charset="0"/>
              </a:rPr>
              <a:t>descriptors addressed</a:t>
            </a:r>
            <a:endParaRPr lang="en-AU" sz="1600" dirty="0">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71D0890B-A702-5654-ED21-F6478DDB4C8F}"/>
              </a:ext>
            </a:extLst>
          </p:cNvPr>
          <p:cNvGraphicFramePr>
            <a:graphicFrameLocks noGrp="1"/>
          </p:cNvGraphicFramePr>
          <p:nvPr>
            <p:extLst>
              <p:ext uri="{D42A27DB-BD31-4B8C-83A1-F6EECF244321}">
                <p14:modId xmlns:p14="http://schemas.microsoft.com/office/powerpoint/2010/main" val="4261127495"/>
              </p:ext>
            </p:extLst>
          </p:nvPr>
        </p:nvGraphicFramePr>
        <p:xfrm>
          <a:off x="1214018" y="2377632"/>
          <a:ext cx="9763964" cy="3561080"/>
        </p:xfrm>
        <a:graphic>
          <a:graphicData uri="http://schemas.openxmlformats.org/drawingml/2006/table">
            <a:tbl>
              <a:tblPr/>
              <a:tblGrid>
                <a:gridCol w="1381658">
                  <a:extLst>
                    <a:ext uri="{9D8B030D-6E8A-4147-A177-3AD203B41FA5}">
                      <a16:colId xmlns:a16="http://schemas.microsoft.com/office/drawing/2014/main" val="1484104265"/>
                    </a:ext>
                  </a:extLst>
                </a:gridCol>
                <a:gridCol w="1375258">
                  <a:extLst>
                    <a:ext uri="{9D8B030D-6E8A-4147-A177-3AD203B41FA5}">
                      <a16:colId xmlns:a16="http://schemas.microsoft.com/office/drawing/2014/main" val="2404009452"/>
                    </a:ext>
                  </a:extLst>
                </a:gridCol>
                <a:gridCol w="1458468">
                  <a:extLst>
                    <a:ext uri="{9D8B030D-6E8A-4147-A177-3AD203B41FA5}">
                      <a16:colId xmlns:a16="http://schemas.microsoft.com/office/drawing/2014/main" val="224049327"/>
                    </a:ext>
                  </a:extLst>
                </a:gridCol>
                <a:gridCol w="1443838">
                  <a:extLst>
                    <a:ext uri="{9D8B030D-6E8A-4147-A177-3AD203B41FA5}">
                      <a16:colId xmlns:a16="http://schemas.microsoft.com/office/drawing/2014/main" val="816723655"/>
                    </a:ext>
                  </a:extLst>
                </a:gridCol>
                <a:gridCol w="1412748">
                  <a:extLst>
                    <a:ext uri="{9D8B030D-6E8A-4147-A177-3AD203B41FA5}">
                      <a16:colId xmlns:a16="http://schemas.microsoft.com/office/drawing/2014/main" val="3196969355"/>
                    </a:ext>
                  </a:extLst>
                </a:gridCol>
                <a:gridCol w="1352398">
                  <a:extLst>
                    <a:ext uri="{9D8B030D-6E8A-4147-A177-3AD203B41FA5}">
                      <a16:colId xmlns:a16="http://schemas.microsoft.com/office/drawing/2014/main" val="3772066050"/>
                    </a:ext>
                  </a:extLst>
                </a:gridCol>
                <a:gridCol w="1339596">
                  <a:extLst>
                    <a:ext uri="{9D8B030D-6E8A-4147-A177-3AD203B41FA5}">
                      <a16:colId xmlns:a16="http://schemas.microsoft.com/office/drawing/2014/main" val="2767396737"/>
                    </a:ext>
                  </a:extLst>
                </a:gridCol>
              </a:tblGrid>
              <a:tr h="0">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knowledge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3">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practice</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gridSpan="2">
                  <a:txBody>
                    <a:bodyPr/>
                    <a:lstStyle/>
                    <a:p>
                      <a:pPr marL="0" marR="0" algn="ctr" fontAlgn="t">
                        <a:spcBef>
                          <a:spcPts val="0"/>
                        </a:spcBef>
                        <a:spcAft>
                          <a:spcPts val="0"/>
                        </a:spcAft>
                      </a:pPr>
                      <a:r>
                        <a:rPr lang="en-US" sz="1200" dirty="0">
                          <a:effectLst/>
                          <a:highlight>
                            <a:srgbClr val="D8D8D8"/>
                          </a:highlight>
                          <a:latin typeface="Arial" panose="020B0604020202020204" pitchFamily="34" charset="0"/>
                          <a:cs typeface="Arial" panose="020B0604020202020204" pitchFamily="34" charset="0"/>
                        </a:rPr>
                        <a:t>Professional engagement</a:t>
                      </a:r>
                      <a:endParaRPr lang="en-AU" sz="1200" dirty="0">
                        <a:effectLst/>
                        <a:highlight>
                          <a:srgbClr val="D8D8D8"/>
                        </a:highlight>
                        <a:latin typeface="Arial" panose="020B0604020202020204" pitchFamily="34" charset="0"/>
                        <a:cs typeface="Arial" panose="020B060402020202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hMerge="1">
                  <a:txBody>
                    <a:bodyPr/>
                    <a:lstStyle/>
                    <a:p>
                      <a:pPr marL="0" marR="0" algn="ctr" fontAlgn="t">
                        <a:spcBef>
                          <a:spcPts val="0"/>
                        </a:spcBef>
                        <a:spcAft>
                          <a:spcPts val="0"/>
                        </a:spcAft>
                      </a:pPr>
                      <a:endParaRPr lang="en-AU" sz="1000" dirty="0">
                        <a:effectLst/>
                        <a:highlight>
                          <a:srgbClr val="D8D8D8"/>
                        </a:highlight>
                        <a:latin typeface="Calibri" panose="020F0502020204030204" pitchFamily="34" charset="0"/>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778981228"/>
                  </a:ext>
                </a:extLst>
              </a:tr>
              <a:tr h="0">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100" b="0" dirty="0">
                          <a:effectLst/>
                          <a:highlight>
                            <a:srgbClr val="D8D8D8"/>
                          </a:highlight>
                          <a:latin typeface="Arial" panose="020B0604020202020204" pitchFamily="34" charset="0"/>
                          <a:cs typeface="Arial" panose="020B0604020202020204" pitchFamily="34" charset="0"/>
                        </a:rPr>
                        <a:t>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2902362671"/>
                  </a:ext>
                </a:extLst>
              </a:tr>
              <a:tr h="0">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students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they learn</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Know the content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how to teach it</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Plan for and implement effective teaching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Create and maintain supportive and safe learning environments</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Assess, provide feedback and report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on student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in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professional learning</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tc>
                  <a:txBody>
                    <a:bodyPr/>
                    <a:lstStyle/>
                    <a:p>
                      <a:pPr marL="0" marR="0" algn="ctr" fontAlgn="t">
                        <a:spcBef>
                          <a:spcPts val="0"/>
                        </a:spcBef>
                        <a:spcAft>
                          <a:spcPts val="0"/>
                        </a:spcAft>
                      </a:pPr>
                      <a:r>
                        <a:rPr lang="en-AU" sz="1200" dirty="0">
                          <a:effectLst/>
                          <a:highlight>
                            <a:srgbClr val="D8D8D8"/>
                          </a:highlight>
                          <a:latin typeface="Arial" panose="020B0604020202020204" pitchFamily="34" charset="0"/>
                          <a:cs typeface="Arial" panose="020B0604020202020204" pitchFamily="34" charset="0"/>
                        </a:rPr>
                        <a:t>Engage professionally with colleagues, parents/carers </a:t>
                      </a:r>
                      <a:br>
                        <a:rPr lang="en-AU" sz="1200" dirty="0">
                          <a:effectLst/>
                          <a:highlight>
                            <a:srgbClr val="D8D8D8"/>
                          </a:highlight>
                          <a:latin typeface="Arial" panose="020B0604020202020204" pitchFamily="34" charset="0"/>
                          <a:cs typeface="Arial" panose="020B0604020202020204" pitchFamily="34" charset="0"/>
                        </a:rPr>
                      </a:br>
                      <a:r>
                        <a:rPr lang="en-AU" sz="1200" dirty="0">
                          <a:effectLst/>
                          <a:highlight>
                            <a:srgbClr val="D8D8D8"/>
                          </a:highlight>
                          <a:latin typeface="Arial" panose="020B0604020202020204" pitchFamily="34" charset="0"/>
                          <a:cs typeface="Arial" panose="020B0604020202020204" pitchFamily="34" charset="0"/>
                        </a:rPr>
                        <a:t>and community</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8D8D8"/>
                    </a:solidFill>
                  </a:tcPr>
                </a:tc>
                <a:extLst>
                  <a:ext uri="{0D108BD9-81ED-4DB2-BD59-A6C34878D82A}">
                    <a16:rowId xmlns:a16="http://schemas.microsoft.com/office/drawing/2014/main" val="3526911764"/>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1.1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7.1</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1529292278"/>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7.2</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2056979552"/>
                  </a:ext>
                </a:extLst>
              </a:tr>
              <a:tr h="0">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1.3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6.3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7.3</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3741206067"/>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4.4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5.4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6.4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7.4</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extLst>
                  <a:ext uri="{0D108BD9-81ED-4DB2-BD59-A6C34878D82A}">
                    <a16:rowId xmlns:a16="http://schemas.microsoft.com/office/drawing/2014/main" val="768754261"/>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2.5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4.5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5.5</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3596898992"/>
                  </a:ext>
                </a:extLst>
              </a:tr>
              <a:tr h="0">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1.6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2.6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rtl="0" fontAlgn="t">
                        <a:spcBef>
                          <a:spcPts val="0"/>
                        </a:spcBef>
                        <a:spcAft>
                          <a:spcPts val="0"/>
                        </a:spcAft>
                      </a:pPr>
                      <a:r>
                        <a:rPr lang="en-AU" sz="1200" dirty="0">
                          <a:solidFill>
                            <a:srgbClr val="000000"/>
                          </a:solidFill>
                          <a:effectLst/>
                          <a:latin typeface="Arial" panose="020B0604020202020204" pitchFamily="34" charset="0"/>
                          <a:cs typeface="Arial" panose="020B0604020202020204" pitchFamily="34" charset="0"/>
                        </a:rPr>
                        <a:t>3.6</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675062087"/>
                  </a:ext>
                </a:extLst>
              </a:tr>
              <a:tr h="0">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rtl="0" fontAlgn="t">
                        <a:spcBef>
                          <a:spcPts val="0"/>
                        </a:spcBef>
                        <a:spcAft>
                          <a:spcPts val="0"/>
                        </a:spcAft>
                      </a:pPr>
                      <a:r>
                        <a:rPr lang="en-AU" sz="1200">
                          <a:solidFill>
                            <a:srgbClr val="000000"/>
                          </a:solidFill>
                          <a:effectLst/>
                          <a:latin typeface="Arial" panose="020B0604020202020204" pitchFamily="34" charset="0"/>
                          <a:cs typeface="Arial" panose="020B0604020202020204" pitchFamily="34" charset="0"/>
                        </a:rPr>
                        <a:t>3.7</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no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algn="ctr" fontAlgn="t">
                        <a:spcBef>
                          <a:spcPts val="0"/>
                        </a:spcBef>
                        <a:spcAft>
                          <a:spcPts val="0"/>
                        </a:spcAft>
                      </a:pPr>
                      <a:r>
                        <a:rPr lang="en-AU" sz="120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tc>
                  <a:txBody>
                    <a:bodyPr/>
                    <a:lstStyle/>
                    <a:p>
                      <a:pPr marL="0" marR="0" fontAlgn="t">
                        <a:spcBef>
                          <a:spcPts val="0"/>
                        </a:spcBef>
                        <a:spcAft>
                          <a:spcPts val="0"/>
                        </a:spcAft>
                      </a:pPr>
                      <a:r>
                        <a:rPr lang="en-AU" sz="1200" dirty="0">
                          <a:effectLst/>
                          <a:highlight>
                            <a:srgbClr val="F2F2F2"/>
                          </a:highlight>
                          <a:latin typeface="Arial" panose="020B0604020202020204" pitchFamily="34" charset="0"/>
                          <a:cs typeface="Arial" panose="020B0604020202020204" pitchFamily="34" charset="0"/>
                        </a:rPr>
                        <a:t> </a:t>
                      </a: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F2F2F2"/>
                    </a:solidFill>
                  </a:tcPr>
                </a:tc>
                <a:extLst>
                  <a:ext uri="{0D108BD9-81ED-4DB2-BD59-A6C34878D82A}">
                    <a16:rowId xmlns:a16="http://schemas.microsoft.com/office/drawing/2014/main" val="133762976"/>
                  </a:ext>
                </a:extLst>
              </a:tr>
            </a:tbl>
          </a:graphicData>
        </a:graphic>
      </p:graphicFrame>
      <p:graphicFrame>
        <p:nvGraphicFramePr>
          <p:cNvPr id="7" name="Table 6">
            <a:extLst>
              <a:ext uri="{FF2B5EF4-FFF2-40B4-BE49-F238E27FC236}">
                <a16:creationId xmlns:a16="http://schemas.microsoft.com/office/drawing/2014/main" id="{7FD17B1E-0D1C-EEFA-8167-A3B46F098A00}"/>
              </a:ext>
            </a:extLst>
          </p:cNvPr>
          <p:cNvGraphicFramePr>
            <a:graphicFrameLocks noGrp="1"/>
          </p:cNvGraphicFramePr>
          <p:nvPr>
            <p:extLst>
              <p:ext uri="{D42A27DB-BD31-4B8C-83A1-F6EECF244321}">
                <p14:modId xmlns:p14="http://schemas.microsoft.com/office/powerpoint/2010/main" val="4079760609"/>
              </p:ext>
            </p:extLst>
          </p:nvPr>
        </p:nvGraphicFramePr>
        <p:xfrm>
          <a:off x="372179" y="881460"/>
          <a:ext cx="11141308" cy="949960"/>
        </p:xfrm>
        <a:graphic>
          <a:graphicData uri="http://schemas.openxmlformats.org/drawingml/2006/table">
            <a:tbl>
              <a:tblPr firstRow="1" bandRow="1">
                <a:tableStyleId>{5940675A-B579-460E-94D1-54222C63F5DA}</a:tableStyleId>
              </a:tblPr>
              <a:tblGrid>
                <a:gridCol w="2785327">
                  <a:extLst>
                    <a:ext uri="{9D8B030D-6E8A-4147-A177-3AD203B41FA5}">
                      <a16:colId xmlns:a16="http://schemas.microsoft.com/office/drawing/2014/main" val="504016648"/>
                    </a:ext>
                  </a:extLst>
                </a:gridCol>
                <a:gridCol w="2785327">
                  <a:extLst>
                    <a:ext uri="{9D8B030D-6E8A-4147-A177-3AD203B41FA5}">
                      <a16:colId xmlns:a16="http://schemas.microsoft.com/office/drawing/2014/main" val="2488330468"/>
                    </a:ext>
                  </a:extLst>
                </a:gridCol>
                <a:gridCol w="2785327">
                  <a:extLst>
                    <a:ext uri="{9D8B030D-6E8A-4147-A177-3AD203B41FA5}">
                      <a16:colId xmlns:a16="http://schemas.microsoft.com/office/drawing/2014/main" val="427120483"/>
                    </a:ext>
                  </a:extLst>
                </a:gridCol>
                <a:gridCol w="2785327">
                  <a:extLst>
                    <a:ext uri="{9D8B030D-6E8A-4147-A177-3AD203B41FA5}">
                      <a16:colId xmlns:a16="http://schemas.microsoft.com/office/drawing/2014/main" val="877758171"/>
                    </a:ext>
                  </a:extLst>
                </a:gridCol>
              </a:tblGrid>
              <a:tr h="0">
                <a:tc>
                  <a:txBody>
                    <a:bodyPr/>
                    <a:lstStyle/>
                    <a:p>
                      <a:r>
                        <a:rPr lang="en-US" sz="1400" dirty="0">
                          <a:latin typeface="Arial" panose="020B0604020202020204" pitchFamily="34" charset="0"/>
                          <a:cs typeface="Arial" panose="020B0604020202020204" pitchFamily="34" charset="0"/>
                        </a:rPr>
                        <a:t>Name and position of observer</a:t>
                      </a:r>
                    </a:p>
                    <a:p>
                      <a:endParaRPr lang="en-AU" dirty="0"/>
                    </a:p>
                  </a:txBody>
                  <a:tcPr/>
                </a:tc>
                <a:tc>
                  <a:txBody>
                    <a:bodyPr/>
                    <a:lstStyle/>
                    <a:p>
                      <a:r>
                        <a:rPr lang="en-AU" sz="1400" dirty="0">
                          <a:latin typeface="Arial" panose="020B0604020202020204" pitchFamily="34" charset="0"/>
                          <a:cs typeface="Arial" panose="020B0604020202020204" pitchFamily="34" charset="0"/>
                        </a:rPr>
                        <a:t>Date of observation</a:t>
                      </a:r>
                    </a:p>
                    <a:p>
                      <a:endParaRPr lang="en-AU" dirty="0"/>
                    </a:p>
                  </a:txBody>
                  <a:tcPr/>
                </a:tc>
                <a:tc>
                  <a:txBody>
                    <a:bodyPr/>
                    <a:lstStyle/>
                    <a:p>
                      <a:r>
                        <a:rPr lang="en-US" sz="1400" dirty="0">
                          <a:latin typeface="Arial" panose="020B0604020202020204" pitchFamily="34" charset="0"/>
                          <a:cs typeface="Arial" panose="020B0604020202020204" pitchFamily="34" charset="0"/>
                        </a:rPr>
                        <a:t>School </a:t>
                      </a:r>
                      <a:endParaRPr lang="en-AU"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Year level/Learning area(s)/Subject(s)</a:t>
                      </a:r>
                    </a:p>
                  </a:txBody>
                  <a:tcPr/>
                </a:tc>
                <a:extLst>
                  <a:ext uri="{0D108BD9-81ED-4DB2-BD59-A6C34878D82A}">
                    <a16:rowId xmlns:a16="http://schemas.microsoft.com/office/drawing/2014/main" val="202564880"/>
                  </a:ext>
                </a:extLst>
              </a:tr>
              <a:tr h="370840">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979731031"/>
                  </a:ext>
                </a:extLst>
              </a:tr>
            </a:tbl>
          </a:graphicData>
        </a:graphic>
      </p:graphicFrame>
    </p:spTree>
    <p:extLst>
      <p:ext uri="{BB962C8B-B14F-4D97-AF65-F5344CB8AC3E}">
        <p14:creationId xmlns:p14="http://schemas.microsoft.com/office/powerpoint/2010/main" val="2171852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893F084-C575-45BB-94E8-0A8F6E1318B6}">
  <we:reference id="WA200005566" version="3.0.0.3" store="Omex" storeType="OMEX"/>
  <we:alternateReferences>
    <we:reference id="WA200005566" version="3.0.0.3"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210</TotalTime>
  <Words>1304</Words>
  <Application>Microsoft Office PowerPoint</Application>
  <PresentationFormat>Widescreen</PresentationFormat>
  <Paragraphs>486</Paragraphs>
  <Slides>32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Aptos</vt:lpstr>
      <vt:lpstr>Aptos Display</vt:lpstr>
      <vt:lpstr>Arial</vt:lpstr>
      <vt:lpstr>Office Theme</vt:lpstr>
      <vt:lpstr>Microsoft Word Document</vt:lpstr>
      <vt:lpstr>PowerPoint Presentation</vt:lpstr>
      <vt:lpstr>Application for Highly Accomplished/Lead teacher certification</vt:lpstr>
      <vt:lpstr>Index of artefacts</vt:lpstr>
      <vt:lpstr>PowerPoint Presentation</vt:lpstr>
      <vt:lpstr>PowerPoint Presentation</vt:lpstr>
      <vt:lpstr>Referee verification form</vt:lpstr>
      <vt:lpstr>Observation 1 </vt:lpstr>
      <vt:lpstr>Observation 1 report</vt:lpstr>
      <vt:lpstr>Observation 2 </vt:lpstr>
      <vt:lpstr>Observation 2 report</vt:lpstr>
      <vt:lpstr>Pathways certificate</vt:lpstr>
      <vt:lpstr>APST feedback response</vt:lpstr>
      <vt:lpstr>Evidence set 1: [Title] </vt:lpstr>
      <vt:lpstr>Evidence set 1: [Title]</vt:lpstr>
      <vt:lpstr>Artefact [1a]: Title </vt:lpstr>
      <vt:lpstr>Artefact [1b]: Title </vt:lpstr>
      <vt:lpstr>Evidence set 2: [Title] </vt:lpstr>
      <vt:lpstr>Evidence set 2: [Title]</vt:lpstr>
      <vt:lpstr>Artefact [2a]: Title </vt:lpstr>
      <vt:lpstr>Artefact [2b]: Title </vt:lpstr>
      <vt:lpstr>Evidence set 3: [Title] </vt:lpstr>
      <vt:lpstr>Evidence set 3: [Title]</vt:lpstr>
      <vt:lpstr>Artefact [3a]: Title </vt:lpstr>
      <vt:lpstr>Artefact [3b]: Title </vt:lpstr>
      <vt:lpstr>Evidence set 4: [Title] </vt:lpstr>
      <vt:lpstr>Evidence set 4: [Title]</vt:lpstr>
      <vt:lpstr>Artefact [4a]: Title </vt:lpstr>
      <vt:lpstr>Artefact [4b]: Title </vt:lpstr>
      <vt:lpstr>Individual artefacts</vt:lpstr>
      <vt:lpstr>Individual artefact [a]: Title </vt:lpstr>
      <vt:lpstr>Individual artefact [b]: Title </vt:lpstr>
      <vt:lpstr>Individual artefact [c]: Title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Blair</dc:creator>
  <cp:lastModifiedBy>Samantha Blair</cp:lastModifiedBy>
  <cp:revision>11</cp:revision>
  <dcterms:created xsi:type="dcterms:W3CDTF">2025-07-01T23:29:40Z</dcterms:created>
  <dcterms:modified xsi:type="dcterms:W3CDTF">2025-08-26T03:13:15Z</dcterms:modified>
</cp:coreProperties>
</file>